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3" r:id="rId2"/>
    <p:sldId id="264" r:id="rId3"/>
    <p:sldId id="259" r:id="rId4"/>
    <p:sldId id="271" r:id="rId5"/>
    <p:sldId id="261" r:id="rId6"/>
    <p:sldId id="282" r:id="rId7"/>
    <p:sldId id="283" r:id="rId8"/>
    <p:sldId id="284" r:id="rId9"/>
    <p:sldId id="285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22F"/>
    <a:srgbClr val="FCB504"/>
    <a:srgbClr val="FFB329"/>
    <a:srgbClr val="FDC539"/>
    <a:srgbClr val="FDA467"/>
    <a:srgbClr val="FD827F"/>
    <a:srgbClr val="FFE2DD"/>
    <a:srgbClr val="C58585"/>
    <a:srgbClr val="FFE7E3"/>
    <a:srgbClr val="65273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80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36CBA0A-9EEA-4DEB-B3BF-7032B1A1A9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8616D6-B96B-49A1-94E2-90B5018D5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9CD90-B84F-40F6-93C7-89B7C0D78BE1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E5E359-3A2E-4530-AE61-BED6848314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2AE053-6822-43FF-BD6C-B856D99DC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03F7E-0B3D-4394-978E-47741669A56C}"/>
              </a:ext>
            </a:extLst>
          </p:cNvPr>
          <p:cNvSpPr txBox="1"/>
          <p:nvPr/>
        </p:nvSpPr>
        <p:spPr>
          <a:xfrm>
            <a:off x="1110857" y="2813745"/>
            <a:ext cx="5438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2020 PINK TEMPLATE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DBC46-C039-4AAA-877F-A0184800EEB3}"/>
              </a:ext>
            </a:extLst>
          </p:cNvPr>
          <p:cNvSpPr txBox="1"/>
          <p:nvPr/>
        </p:nvSpPr>
        <p:spPr>
          <a:xfrm>
            <a:off x="1110857" y="3521631"/>
            <a:ext cx="541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/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5607223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A6DA4C-C5FC-324B-61AB-45D686681C11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472A06E1-523C-EB33-4E9C-0848954091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20" y="1415143"/>
            <a:ext cx="1471759" cy="4497042"/>
          </a:xfrm>
          <a:prstGeom prst="rect">
            <a:avLst/>
          </a:prstGeom>
        </p:spPr>
      </p:pic>
      <p:pic>
        <p:nvPicPr>
          <p:cNvPr id="19" name="그림 18" descr="텍스트, 고기, 음식, 메뉴이(가) 표시된 사진&#10;&#10;자동 생성된 설명">
            <a:extLst>
              <a:ext uri="{FF2B5EF4-FFF2-40B4-BE49-F238E27FC236}">
                <a16:creationId xmlns:a16="http://schemas.microsoft.com/office/drawing/2014/main" id="{67E976C9-DCC7-89B3-B3DE-0C38041057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348" y="1415143"/>
            <a:ext cx="1471759" cy="4497042"/>
          </a:xfrm>
          <a:prstGeom prst="rect">
            <a:avLst/>
          </a:prstGeom>
        </p:spPr>
      </p:pic>
      <p:pic>
        <p:nvPicPr>
          <p:cNvPr id="15" name="그림 14" descr="텍스트, 메뉴, 고기, 음식이(가) 표시된 사진&#10;&#10;자동 생성된 설명">
            <a:extLst>
              <a:ext uri="{FF2B5EF4-FFF2-40B4-BE49-F238E27FC236}">
                <a16:creationId xmlns:a16="http://schemas.microsoft.com/office/drawing/2014/main" id="{20B64279-FA34-B54E-04F4-D2B1E4849C1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28" y="1415143"/>
            <a:ext cx="1451164" cy="443411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E5EEB3-9730-5370-2D4C-AFA873606445}"/>
              </a:ext>
            </a:extLst>
          </p:cNvPr>
          <p:cNvGrpSpPr/>
          <p:nvPr/>
        </p:nvGrpSpPr>
        <p:grpSpPr>
          <a:xfrm>
            <a:off x="394730" y="2836791"/>
            <a:ext cx="2086533" cy="2478962"/>
            <a:chOff x="394730" y="2836791"/>
            <a:chExt cx="2086533" cy="2478962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2A8276C-D82C-CB39-271D-AF4D1B315648}"/>
                </a:ext>
              </a:extLst>
            </p:cNvPr>
            <p:cNvCxnSpPr/>
            <p:nvPr/>
          </p:nvCxnSpPr>
          <p:spPr>
            <a:xfrm flipH="1">
              <a:off x="1976438" y="3195638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D3E574ED-66E8-E97D-F0C5-E6DD36311DB9}"/>
                </a:ext>
              </a:extLst>
            </p:cNvPr>
            <p:cNvCxnSpPr/>
            <p:nvPr/>
          </p:nvCxnSpPr>
          <p:spPr>
            <a:xfrm flipH="1">
              <a:off x="1976438" y="3429000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5ACE7F5-2616-48CE-7E0B-6D8DDBFF4839}"/>
                </a:ext>
              </a:extLst>
            </p:cNvPr>
            <p:cNvCxnSpPr/>
            <p:nvPr/>
          </p:nvCxnSpPr>
          <p:spPr>
            <a:xfrm flipH="1">
              <a:off x="1970088" y="3690937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0BE2F8E-3896-49BB-4E1D-632A647CB8C5}"/>
                </a:ext>
              </a:extLst>
            </p:cNvPr>
            <p:cNvCxnSpPr/>
            <p:nvPr/>
          </p:nvCxnSpPr>
          <p:spPr>
            <a:xfrm flipH="1">
              <a:off x="1954876" y="4048125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071C0982-0458-6FEB-0230-9CB3CC7CF7FD}"/>
                </a:ext>
              </a:extLst>
            </p:cNvPr>
            <p:cNvCxnSpPr/>
            <p:nvPr/>
          </p:nvCxnSpPr>
          <p:spPr>
            <a:xfrm flipH="1">
              <a:off x="1942176" y="5167312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2B340-3CF6-B376-E2DD-A6E49B11B5CB}"/>
                </a:ext>
              </a:extLst>
            </p:cNvPr>
            <p:cNvSpPr txBox="1"/>
            <p:nvPr/>
          </p:nvSpPr>
          <p:spPr>
            <a:xfrm>
              <a:off x="1236156" y="2836791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제목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C981520-2E3C-0961-5937-3965D00AF80A}"/>
                </a:ext>
              </a:extLst>
            </p:cNvPr>
            <p:cNvCxnSpPr/>
            <p:nvPr/>
          </p:nvCxnSpPr>
          <p:spPr>
            <a:xfrm flipH="1">
              <a:off x="1976438" y="2995587"/>
              <a:ext cx="504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70C435-DA3E-2E8A-7270-B6ED6F8BBBC8}"/>
                </a:ext>
              </a:extLst>
            </p:cNvPr>
            <p:cNvSpPr txBox="1"/>
            <p:nvPr/>
          </p:nvSpPr>
          <p:spPr>
            <a:xfrm>
              <a:off x="1140906" y="3065170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한마디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B984E6-A3F6-B9D4-C1E8-199FC26AD0C4}"/>
                </a:ext>
              </a:extLst>
            </p:cNvPr>
            <p:cNvSpPr txBox="1"/>
            <p:nvPr/>
          </p:nvSpPr>
          <p:spPr>
            <a:xfrm>
              <a:off x="740856" y="3293549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작성자 정보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EE3FC0-6879-D709-D1C4-34B231AB4224}"/>
                </a:ext>
              </a:extLst>
            </p:cNvPr>
            <p:cNvSpPr txBox="1"/>
            <p:nvPr/>
          </p:nvSpPr>
          <p:spPr>
            <a:xfrm>
              <a:off x="394730" y="3545347"/>
              <a:ext cx="1590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상세페이지 선택</a:t>
              </a:r>
              <a:endParaRPr lang="ko-KR" alt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496909-8EA8-9E97-35F0-FEDAE48E3D09}"/>
                </a:ext>
              </a:extLst>
            </p:cNvPr>
            <p:cNvSpPr txBox="1"/>
            <p:nvPr/>
          </p:nvSpPr>
          <p:spPr>
            <a:xfrm>
              <a:off x="1027987" y="3924838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소개글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9DF689-6FC2-B57F-0215-70000A033B51}"/>
                </a:ext>
              </a:extLst>
            </p:cNvPr>
            <p:cNvSpPr txBox="1"/>
            <p:nvPr/>
          </p:nvSpPr>
          <p:spPr>
            <a:xfrm>
              <a:off x="894266" y="5007976"/>
              <a:ext cx="113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본문내용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EC7D4C7-3326-C8B6-BE40-660AF5C74F8B}"/>
              </a:ext>
            </a:extLst>
          </p:cNvPr>
          <p:cNvGrpSpPr/>
          <p:nvPr/>
        </p:nvGrpSpPr>
        <p:grpSpPr>
          <a:xfrm>
            <a:off x="3445607" y="3894236"/>
            <a:ext cx="2218593" cy="1131398"/>
            <a:chOff x="3445607" y="3894236"/>
            <a:chExt cx="2218593" cy="113139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AA1720-F238-C3B8-86CF-6A47D55C107B}"/>
                </a:ext>
              </a:extLst>
            </p:cNvPr>
            <p:cNvSpPr txBox="1"/>
            <p:nvPr/>
          </p:nvSpPr>
          <p:spPr>
            <a:xfrm>
              <a:off x="3445607" y="4717857"/>
              <a:ext cx="1690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음성인식 소개 글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3620B639-8DA3-332B-53BB-08E20961D1C8}"/>
                </a:ext>
              </a:extLst>
            </p:cNvPr>
            <p:cNvCxnSpPr/>
            <p:nvPr/>
          </p:nvCxnSpPr>
          <p:spPr>
            <a:xfrm flipH="1">
              <a:off x="4940300" y="4048125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98F3B9-C3BC-5FF9-8466-884FA04058E8}"/>
                </a:ext>
              </a:extLst>
            </p:cNvPr>
            <p:cNvSpPr txBox="1"/>
            <p:nvPr/>
          </p:nvSpPr>
          <p:spPr>
            <a:xfrm>
              <a:off x="3636107" y="3894236"/>
              <a:ext cx="13854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음성인식 시작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BD4A6A4-B326-9B09-BBAA-F49BF429C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0300" y="4871746"/>
              <a:ext cx="689707" cy="5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457E07F-2B0D-EB29-A24D-6338B7ACBE94}"/>
              </a:ext>
            </a:extLst>
          </p:cNvPr>
          <p:cNvGrpSpPr/>
          <p:nvPr/>
        </p:nvGrpSpPr>
        <p:grpSpPr>
          <a:xfrm>
            <a:off x="6770280" y="4202013"/>
            <a:ext cx="2854960" cy="1202870"/>
            <a:chOff x="9273540" y="4202013"/>
            <a:chExt cx="2854960" cy="12028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6B9CF4-562E-2C68-75E1-F6C7E05500B9}"/>
                </a:ext>
              </a:extLst>
            </p:cNvPr>
            <p:cNvSpPr txBox="1"/>
            <p:nvPr/>
          </p:nvSpPr>
          <p:spPr>
            <a:xfrm>
              <a:off x="9899650" y="4202013"/>
              <a:ext cx="2228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요리영상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7FB95D-89E5-69CB-95BB-9F2E38B99563}"/>
                </a:ext>
              </a:extLst>
            </p:cNvPr>
            <p:cNvSpPr txBox="1"/>
            <p:nvPr/>
          </p:nvSpPr>
          <p:spPr>
            <a:xfrm>
              <a:off x="9899650" y="5097106"/>
              <a:ext cx="2228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코맨트</a:t>
              </a:r>
              <a:endParaRPr lang="ko-KR" altLang="en-US" sz="1400" dirty="0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C85AFCF-6657-2288-77B2-DD5A9FC8B05C}"/>
                </a:ext>
              </a:extLst>
            </p:cNvPr>
            <p:cNvCxnSpPr>
              <a:stCxn id="44" idx="1"/>
            </p:cNvCxnSpPr>
            <p:nvPr/>
          </p:nvCxnSpPr>
          <p:spPr>
            <a:xfrm flipH="1">
              <a:off x="9273540" y="4355902"/>
              <a:ext cx="626110" cy="3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B26C07C2-F97C-126B-737B-C969F463AD31}"/>
                </a:ext>
              </a:extLst>
            </p:cNvPr>
            <p:cNvCxnSpPr>
              <a:stCxn id="45" idx="1"/>
            </p:cNvCxnSpPr>
            <p:nvPr/>
          </p:nvCxnSpPr>
          <p:spPr>
            <a:xfrm flipH="1">
              <a:off x="9273540" y="5250995"/>
              <a:ext cx="626110" cy="3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34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44444E-6 L -0.25 -4.44444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023 L -0.33776 3.7037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133" y="560201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243D725-8E02-3FAB-B768-C8D9C000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51" y="1810432"/>
            <a:ext cx="2216604" cy="3940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FDB19-C0E8-9FA0-A301-0A07A52265B7}"/>
              </a:ext>
            </a:extLst>
          </p:cNvPr>
          <p:cNvSpPr txBox="1"/>
          <p:nvPr/>
        </p:nvSpPr>
        <p:spPr>
          <a:xfrm>
            <a:off x="5261406" y="2304434"/>
            <a:ext cx="3294743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Drawer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각 메뉴들 확인 가능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개인정보 설정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93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18502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0" y="5498579"/>
            <a:ext cx="919316" cy="9193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40168A-0EBA-90B5-3F28-2C0961BC7497}"/>
              </a:ext>
            </a:extLst>
          </p:cNvPr>
          <p:cNvSpPr/>
          <p:nvPr/>
        </p:nvSpPr>
        <p:spPr>
          <a:xfrm>
            <a:off x="100457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휴대 전화, 통신 장치이(가) 표시된 사진&#10;&#10;자동 생성된 설명">
            <a:extLst>
              <a:ext uri="{FF2B5EF4-FFF2-40B4-BE49-F238E27FC236}">
                <a16:creationId xmlns:a16="http://schemas.microsoft.com/office/drawing/2014/main" id="{BC87AFC9-5D26-1877-1CCB-5E4C9BCF4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40" y="1614900"/>
            <a:ext cx="2570625" cy="457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268669-7208-9D7F-3154-0F7A75E5D3BA}"/>
              </a:ext>
            </a:extLst>
          </p:cNvPr>
          <p:cNvSpPr txBox="1"/>
          <p:nvPr/>
        </p:nvSpPr>
        <p:spPr>
          <a:xfrm>
            <a:off x="5261406" y="2304434"/>
            <a:ext cx="3294743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아이디 비밀번호 찾기</a:t>
            </a:r>
          </a:p>
        </p:txBody>
      </p:sp>
    </p:spTree>
    <p:extLst>
      <p:ext uri="{BB962C8B-B14F-4D97-AF65-F5344CB8AC3E}">
        <p14:creationId xmlns:p14="http://schemas.microsoft.com/office/powerpoint/2010/main" val="396558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022E-16 L -0.10221 0.012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9DE3B21-52CF-4E1E-9E97-DDCE5F62F9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1355770-C3E1-4C82-8D6A-614D2472F43B}"/>
              </a:ext>
            </a:extLst>
          </p:cNvPr>
          <p:cNvGrpSpPr/>
          <p:nvPr/>
        </p:nvGrpSpPr>
        <p:grpSpPr>
          <a:xfrm>
            <a:off x="731520" y="1960582"/>
            <a:ext cx="1271867" cy="584776"/>
            <a:chOff x="731520" y="1960582"/>
            <a:chExt cx="1271867" cy="5847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B60F6B-883A-4056-993C-FE81BE9EC017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F014D3-1AF2-4D2E-918D-D89B7DFEAF97}"/>
                </a:ext>
              </a:extLst>
            </p:cNvPr>
            <p:cNvSpPr txBox="1"/>
            <p:nvPr/>
          </p:nvSpPr>
          <p:spPr>
            <a:xfrm>
              <a:off x="1525371" y="2022138"/>
              <a:ext cx="478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AI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9E2BF5-6EEC-4B3F-B1CC-14626A1582F7}"/>
              </a:ext>
            </a:extLst>
          </p:cNvPr>
          <p:cNvGrpSpPr/>
          <p:nvPr/>
        </p:nvGrpSpPr>
        <p:grpSpPr>
          <a:xfrm>
            <a:off x="731520" y="3000513"/>
            <a:ext cx="1287897" cy="584776"/>
            <a:chOff x="731520" y="1960582"/>
            <a:chExt cx="1287897" cy="58477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22086-AFA3-43A5-A057-75C5D41F47CF}"/>
                </a:ext>
              </a:extLst>
            </p:cNvPr>
            <p:cNvSpPr txBox="1"/>
            <p:nvPr/>
          </p:nvSpPr>
          <p:spPr>
            <a:xfrm flipH="1">
              <a:off x="731520" y="1960582"/>
              <a:ext cx="751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DEB31-923F-4A03-AE13-2845ED604881}"/>
                </a:ext>
              </a:extLst>
            </p:cNvPr>
            <p:cNvSpPr txBox="1"/>
            <p:nvPr/>
          </p:nvSpPr>
          <p:spPr>
            <a:xfrm>
              <a:off x="1525371" y="2022138"/>
              <a:ext cx="494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UI</a:t>
              </a:r>
              <a:endParaRPr lang="ko-KR" altLang="en-US" sz="28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D4D1FA-54B2-47C5-8E7C-9A45C5C92BE1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5FAE4-0918-4C94-B862-E40C23DA8184}"/>
              </a:ext>
            </a:extLst>
          </p:cNvPr>
          <p:cNvSpPr txBox="1"/>
          <p:nvPr/>
        </p:nvSpPr>
        <p:spPr>
          <a:xfrm>
            <a:off x="6886704" y="2985066"/>
            <a:ext cx="4443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B2CBE5A-D2A6-D290-8A71-A5533294A11C}"/>
              </a:ext>
            </a:extLst>
          </p:cNvPr>
          <p:cNvCxnSpPr>
            <a:cxnSpLocks/>
          </p:cNvCxnSpPr>
          <p:nvPr/>
        </p:nvCxnSpPr>
        <p:spPr>
          <a:xfrm>
            <a:off x="10305104" y="3154914"/>
            <a:ext cx="0" cy="1077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750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11C157F-2BB8-4687-1F96-D15E5BA9F6A1}"/>
              </a:ext>
            </a:extLst>
          </p:cNvPr>
          <p:cNvSpPr/>
          <p:nvPr/>
        </p:nvSpPr>
        <p:spPr>
          <a:xfrm>
            <a:off x="5069924" y="1457059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7C99ABE-92B9-5A65-67DC-BBD702DCFD79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 rot="5400000">
            <a:off x="3350075" y="27836"/>
            <a:ext cx="252526" cy="5035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EF82AB6-F686-C1F2-B47F-8BECA7EADB68}"/>
              </a:ext>
            </a:extLst>
          </p:cNvPr>
          <p:cNvSpPr/>
          <p:nvPr/>
        </p:nvSpPr>
        <p:spPr>
          <a:xfrm>
            <a:off x="9540615" y="4232304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Gowun Batang" pitchFamily="2" charset="-127"/>
                <a:ea typeface="Gowun Batang" pitchFamily="2" charset="-127"/>
              </a:rPr>
              <a:t>ID/</a:t>
            </a:r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비번 찾기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735C9F-8FC2-D46E-209D-68B52985B60A}"/>
              </a:ext>
            </a:extLst>
          </p:cNvPr>
          <p:cNvSpPr/>
          <p:nvPr/>
        </p:nvSpPr>
        <p:spPr>
          <a:xfrm>
            <a:off x="210771" y="2671610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요리기구 구매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6E654D3-1ECD-66E7-6E52-195BE29B30B6}"/>
              </a:ext>
            </a:extLst>
          </p:cNvPr>
          <p:cNvSpPr/>
          <p:nvPr/>
        </p:nvSpPr>
        <p:spPr>
          <a:xfrm>
            <a:off x="9540615" y="3429000"/>
            <a:ext cx="1528977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회원가입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B367E0-1CE7-DD5E-1D38-60DC135D1437}"/>
              </a:ext>
            </a:extLst>
          </p:cNvPr>
          <p:cNvSpPr/>
          <p:nvPr/>
        </p:nvSpPr>
        <p:spPr>
          <a:xfrm>
            <a:off x="1759131" y="2671846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레시피 등록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B560068-CEC2-CD66-74CA-A54E04E5E9AF}"/>
              </a:ext>
            </a:extLst>
          </p:cNvPr>
          <p:cNvSpPr/>
          <p:nvPr/>
        </p:nvSpPr>
        <p:spPr>
          <a:xfrm>
            <a:off x="3313473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음식 카테고리</a:t>
            </a:r>
            <a:endParaRPr lang="en-US" altLang="ko-KR" sz="1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B23A6F1-10DD-6A6C-65D6-E518708EE501}"/>
              </a:ext>
            </a:extLst>
          </p:cNvPr>
          <p:cNvSpPr/>
          <p:nvPr/>
        </p:nvSpPr>
        <p:spPr>
          <a:xfrm>
            <a:off x="4892451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재료로 검색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C8C98D5-A953-8E2B-0695-4B8A91F0E649}"/>
              </a:ext>
            </a:extLst>
          </p:cNvPr>
          <p:cNvSpPr/>
          <p:nvPr/>
        </p:nvSpPr>
        <p:spPr>
          <a:xfrm>
            <a:off x="6434502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추천 레시피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2BF3736-51C7-2FFD-7ECB-C62A1A685F86}"/>
              </a:ext>
            </a:extLst>
          </p:cNvPr>
          <p:cNvSpPr/>
          <p:nvPr/>
        </p:nvSpPr>
        <p:spPr>
          <a:xfrm>
            <a:off x="8001135" y="2684982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최근 레시피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7A0718D-C0BB-32A7-5F4A-43A752AAF662}"/>
              </a:ext>
            </a:extLst>
          </p:cNvPr>
          <p:cNvSpPr/>
          <p:nvPr/>
        </p:nvSpPr>
        <p:spPr>
          <a:xfrm>
            <a:off x="9567768" y="2691750"/>
            <a:ext cx="1496109" cy="475788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로그인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871EEC08-95ED-1752-D2F0-9042D224771E}"/>
              </a:ext>
            </a:extLst>
          </p:cNvPr>
          <p:cNvCxnSpPr>
            <a:cxnSpLocks/>
            <a:stCxn id="2" idx="2"/>
            <a:endCxn id="35" idx="0"/>
          </p:cNvCxnSpPr>
          <p:nvPr/>
        </p:nvCxnSpPr>
        <p:spPr>
          <a:xfrm rot="5400000">
            <a:off x="4124137" y="802134"/>
            <a:ext cx="252762" cy="34866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D6BBF58-4649-F1F8-6984-FAF08051AECD}"/>
              </a:ext>
            </a:extLst>
          </p:cNvPr>
          <p:cNvCxnSpPr>
            <a:cxnSpLocks/>
          </p:cNvCxnSpPr>
          <p:nvPr/>
        </p:nvCxnSpPr>
        <p:spPr>
          <a:xfrm rot="5400000">
            <a:off x="4894740" y="1575873"/>
            <a:ext cx="265898" cy="19323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CD1DFBC-6D24-9D5F-AE04-920175927528}"/>
              </a:ext>
            </a:extLst>
          </p:cNvPr>
          <p:cNvCxnSpPr>
            <a:cxnSpLocks/>
          </p:cNvCxnSpPr>
          <p:nvPr/>
        </p:nvCxnSpPr>
        <p:spPr>
          <a:xfrm rot="5400000">
            <a:off x="5684229" y="2368219"/>
            <a:ext cx="265898" cy="3533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FFAC7C6C-0351-6975-16F3-EE59930813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55254" y="1952917"/>
            <a:ext cx="265898" cy="1188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91C06AC-BA51-8F50-8FDA-5D93F92E7286}"/>
              </a:ext>
            </a:extLst>
          </p:cNvPr>
          <p:cNvCxnSpPr>
            <a:cxnSpLocks/>
          </p:cNvCxnSpPr>
          <p:nvPr/>
        </p:nvCxnSpPr>
        <p:spPr>
          <a:xfrm>
            <a:off x="6005870" y="2547270"/>
            <a:ext cx="2743320" cy="1329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227B7C2-F3DF-D7AF-5804-FB3F1522CE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18503" y="384906"/>
            <a:ext cx="272666" cy="4321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D1A3F42-4371-34CC-62D1-C380E9B00E1D}"/>
              </a:ext>
            </a:extLst>
          </p:cNvPr>
          <p:cNvSpPr/>
          <p:nvPr/>
        </p:nvSpPr>
        <p:spPr>
          <a:xfrm>
            <a:off x="4061527" y="5413937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상세 레시피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518DD79-DE5F-AB61-682C-15F3D88F6931}"/>
              </a:ext>
            </a:extLst>
          </p:cNvPr>
          <p:cNvCxnSpPr>
            <a:cxnSpLocks/>
          </p:cNvCxnSpPr>
          <p:nvPr/>
        </p:nvCxnSpPr>
        <p:spPr>
          <a:xfrm rot="5400000">
            <a:off x="4869486" y="3100865"/>
            <a:ext cx="2253167" cy="23729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0714499-1785-6E4C-F355-5A59185C7F52}"/>
              </a:ext>
            </a:extLst>
          </p:cNvPr>
          <p:cNvCxnSpPr>
            <a:stCxn id="37" idx="2"/>
            <a:endCxn id="61" idx="0"/>
          </p:cNvCxnSpPr>
          <p:nvPr/>
        </p:nvCxnSpPr>
        <p:spPr>
          <a:xfrm rot="5400000">
            <a:off x="4098461" y="3871891"/>
            <a:ext cx="2253167" cy="8309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F95CD2C-0852-D6DA-FC62-52414F2D9B11}"/>
              </a:ext>
            </a:extLst>
          </p:cNvPr>
          <p:cNvCxnSpPr>
            <a:stCxn id="39" idx="2"/>
            <a:endCxn id="61" idx="0"/>
          </p:cNvCxnSpPr>
          <p:nvPr/>
        </p:nvCxnSpPr>
        <p:spPr>
          <a:xfrm rot="5400000">
            <a:off x="5652803" y="2317549"/>
            <a:ext cx="2253167" cy="39396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78A589E-34B3-CBBA-4D4D-1644FC0FE8AB}"/>
              </a:ext>
            </a:extLst>
          </p:cNvPr>
          <p:cNvCxnSpPr>
            <a:cxnSpLocks/>
            <a:stCxn id="36" idx="2"/>
            <a:endCxn id="60" idx="0"/>
          </p:cNvCxnSpPr>
          <p:nvPr/>
        </p:nvCxnSpPr>
        <p:spPr>
          <a:xfrm flipH="1">
            <a:off x="4061527" y="3160770"/>
            <a:ext cx="1" cy="2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76204B4E-E756-312B-79FA-C7CE9F3244E6}"/>
              </a:ext>
            </a:extLst>
          </p:cNvPr>
          <p:cNvSpPr/>
          <p:nvPr/>
        </p:nvSpPr>
        <p:spPr>
          <a:xfrm>
            <a:off x="3313473" y="3365524"/>
            <a:ext cx="1496108" cy="419102"/>
          </a:xfrm>
          <a:prstGeom prst="roundRect">
            <a:avLst/>
          </a:prstGeom>
          <a:solidFill>
            <a:srgbClr val="F0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Gowun Batang" pitchFamily="2" charset="-127"/>
                <a:ea typeface="Gowun Batang" pitchFamily="2" charset="-127"/>
              </a:rPr>
              <a:t>카테고리 세부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28A5E2E-FC71-6E0F-A0BF-02BFC1ADB9B8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rot="16200000" flipH="1">
            <a:off x="3620899" y="4225254"/>
            <a:ext cx="1629311" cy="748054"/>
          </a:xfrm>
          <a:prstGeom prst="bentConnector3">
            <a:avLst>
              <a:gd name="adj1" fmla="val 30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2CC97E-1C00-1A0B-1857-8C1B978CF1AF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676DF1E0-BBAA-8BC6-17C8-3D717F6231FD}"/>
              </a:ext>
            </a:extLst>
          </p:cNvPr>
          <p:cNvSpPr/>
          <p:nvPr/>
        </p:nvSpPr>
        <p:spPr>
          <a:xfrm>
            <a:off x="1888178" y="3391915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레시피 등록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0E02F10-A465-AECF-FAF8-5A3D797ADE3A}"/>
              </a:ext>
            </a:extLst>
          </p:cNvPr>
          <p:cNvSpPr/>
          <p:nvPr/>
        </p:nvSpPr>
        <p:spPr>
          <a:xfrm>
            <a:off x="340974" y="3391915"/>
            <a:ext cx="1234872" cy="392710"/>
          </a:xfrm>
          <a:prstGeom prst="roundRect">
            <a:avLst/>
          </a:prstGeom>
          <a:solidFill>
            <a:srgbClr val="FAF4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Gowun Batang" pitchFamily="2" charset="-127"/>
                <a:ea typeface="Gowun Batang" pitchFamily="2" charset="-127"/>
              </a:rPr>
              <a:t>구매 링크로 이동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98130E37-7EC9-D4E1-B659-FA92F9913542}"/>
              </a:ext>
            </a:extLst>
          </p:cNvPr>
          <p:cNvCxnSpPr>
            <a:stCxn id="35" idx="2"/>
            <a:endCxn id="83" idx="0"/>
          </p:cNvCxnSpPr>
          <p:nvPr/>
        </p:nvCxnSpPr>
        <p:spPr>
          <a:xfrm flipH="1">
            <a:off x="2505614" y="3147634"/>
            <a:ext cx="1572" cy="24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AE19CE4-7A1B-A700-E5D2-91EFABF90C01}"/>
              </a:ext>
            </a:extLst>
          </p:cNvPr>
          <p:cNvCxnSpPr>
            <a:stCxn id="14" idx="2"/>
            <a:endCxn id="84" idx="0"/>
          </p:cNvCxnSpPr>
          <p:nvPr/>
        </p:nvCxnSpPr>
        <p:spPr>
          <a:xfrm flipH="1">
            <a:off x="958410" y="3147398"/>
            <a:ext cx="416" cy="24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FD2E35-828D-4AF3-8144-14C74CA68177}"/>
              </a:ext>
            </a:extLst>
          </p:cNvPr>
          <p:cNvSpPr txBox="1"/>
          <p:nvPr/>
        </p:nvSpPr>
        <p:spPr>
          <a:xfrm>
            <a:off x="5721540" y="3044280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8" y="5599335"/>
            <a:ext cx="918729" cy="9187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EA87B4-CA20-625F-C8AE-154E76368BB0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화이트, 클립아트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B4AB5992-D568-F344-80D3-15336071B5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3" y="1633754"/>
            <a:ext cx="1874512" cy="3332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18F10D-E0F8-9B6D-9488-87680F5D01CD}"/>
              </a:ext>
            </a:extLst>
          </p:cNvPr>
          <p:cNvSpPr txBox="1"/>
          <p:nvPr/>
        </p:nvSpPr>
        <p:spPr>
          <a:xfrm>
            <a:off x="454205" y="5129247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Splash</a:t>
            </a:r>
            <a:r>
              <a:rPr lang="ko-KR" altLang="en-US" dirty="0"/>
              <a:t>로 </a:t>
            </a:r>
            <a:r>
              <a:rPr lang="ko-KR" altLang="en-US" dirty="0" err="1"/>
              <a:t>클릭없이</a:t>
            </a:r>
            <a:r>
              <a:rPr lang="ko-KR" altLang="en-US" dirty="0"/>
              <a:t> </a:t>
            </a:r>
            <a:r>
              <a:rPr lang="ko-KR" altLang="en-US" dirty="0" err="1"/>
              <a:t>넘어감</a:t>
            </a:r>
            <a:endParaRPr lang="ko-KR" altLang="en-US" dirty="0"/>
          </a:p>
        </p:txBody>
      </p:sp>
      <p:pic>
        <p:nvPicPr>
          <p:cNvPr id="10" name="그림 9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0EDE9ED7-E0CC-9673-3194-579F03ECAA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5" y="1717584"/>
            <a:ext cx="1858011" cy="3303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BD918F-4E36-B090-F9AF-8F3A5DE7D0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0" y="1543345"/>
            <a:ext cx="1434828" cy="4384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9196C5-D9DA-A883-261D-56BF12AAF3DE}"/>
              </a:ext>
            </a:extLst>
          </p:cNvPr>
          <p:cNvSpPr txBox="1"/>
          <p:nvPr/>
        </p:nvSpPr>
        <p:spPr>
          <a:xfrm>
            <a:off x="6354187" y="1346235"/>
            <a:ext cx="2055872" cy="523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err="1"/>
              <a:t>메인메뉴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음식 카테고리 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Drawer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레시피 등록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요리기구 구매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재료검색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3AE00-FD97-0769-316A-705DCB871709}"/>
              </a:ext>
            </a:extLst>
          </p:cNvPr>
          <p:cNvSpPr txBox="1"/>
          <p:nvPr/>
        </p:nvSpPr>
        <p:spPr>
          <a:xfrm>
            <a:off x="9149236" y="6046798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</a:t>
            </a:r>
            <a:r>
              <a:rPr lang="ko-KR" altLang="en-US" dirty="0"/>
              <a:t> 전체화면</a:t>
            </a:r>
          </a:p>
        </p:txBody>
      </p:sp>
    </p:spTree>
    <p:extLst>
      <p:ext uri="{BB962C8B-B14F-4D97-AF65-F5344CB8AC3E}">
        <p14:creationId xmlns:p14="http://schemas.microsoft.com/office/powerpoint/2010/main" val="385399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-3.33333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2064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 </a:t>
            </a:r>
            <a:r>
              <a:rPr lang="ko-KR" altLang="en-US" sz="2000" spc="-300" dirty="0" err="1">
                <a:solidFill>
                  <a:schemeClr val="bg2">
                    <a:lumMod val="25000"/>
                  </a:schemeClr>
                </a:solidFill>
                <a:latin typeface="+mj-ea"/>
              </a:rPr>
              <a:t>메인메뉴</a:t>
            </a:r>
            <a:endParaRPr lang="ko-KR" altLang="en-US" sz="20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848" y="5607739"/>
            <a:ext cx="910112" cy="9101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9F9368-2DE7-763A-3ABF-14660BD3036B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90E7B-EB7F-9D03-9D5A-DD9FA3234222}"/>
              </a:ext>
            </a:extLst>
          </p:cNvPr>
          <p:cNvSpPr txBox="1"/>
          <p:nvPr/>
        </p:nvSpPr>
        <p:spPr>
          <a:xfrm>
            <a:off x="2933575" y="3059668"/>
            <a:ext cx="329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메인메뉴에서</a:t>
            </a:r>
            <a:r>
              <a:rPr lang="ko-KR" altLang="en-US" dirty="0"/>
              <a:t> 카테고리 클릭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CD4BA-5DA2-CA1C-BF84-D0577EC62FFD}"/>
              </a:ext>
            </a:extLst>
          </p:cNvPr>
          <p:cNvSpPr txBox="1"/>
          <p:nvPr/>
        </p:nvSpPr>
        <p:spPr>
          <a:xfrm>
            <a:off x="9068948" y="2158124"/>
            <a:ext cx="3294743" cy="135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/>
              <a:t>카테고리</a:t>
            </a:r>
            <a:endParaRPr lang="en-US" altLang="ko-KR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개로 구성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684711-DDB7-3991-A662-F5E511BD10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8" y="1717583"/>
            <a:ext cx="1858012" cy="330313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FCE001E-50FC-A9BB-9361-908BD9A916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80" y="1543345"/>
            <a:ext cx="1434828" cy="438419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23BAA04-14AE-A500-B512-F36830C6E93A}"/>
              </a:ext>
            </a:extLst>
          </p:cNvPr>
          <p:cNvCxnSpPr>
            <a:cxnSpLocks/>
          </p:cNvCxnSpPr>
          <p:nvPr/>
        </p:nvCxnSpPr>
        <p:spPr>
          <a:xfrm>
            <a:off x="1593850" y="2698750"/>
            <a:ext cx="1236436" cy="36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89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22222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68125 -0.0092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99" y="-8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48" y="5604238"/>
            <a:ext cx="915192" cy="9151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D83F7DB-B614-F069-F031-04AB96147EA1}"/>
              </a:ext>
            </a:extLst>
          </p:cNvPr>
          <p:cNvSpPr/>
          <p:nvPr/>
        </p:nvSpPr>
        <p:spPr>
          <a:xfrm>
            <a:off x="100203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스크린샷, 휴대 전화, 음식이(가) 표시된 사진&#10;&#10;자동 생성된 설명">
            <a:extLst>
              <a:ext uri="{FF2B5EF4-FFF2-40B4-BE49-F238E27FC236}">
                <a16:creationId xmlns:a16="http://schemas.microsoft.com/office/drawing/2014/main" id="{82F29A7F-D8F0-C48E-C2EC-EF76FDCA92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8" y="1681234"/>
            <a:ext cx="1858010" cy="33031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17F852-B4C4-B509-E6D1-EACE0000D3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68" y="1717583"/>
            <a:ext cx="1858012" cy="33031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08880D-443A-0354-70EE-7FBD48F1F8F0}"/>
              </a:ext>
            </a:extLst>
          </p:cNvPr>
          <p:cNvSpPr txBox="1"/>
          <p:nvPr/>
        </p:nvSpPr>
        <p:spPr>
          <a:xfrm>
            <a:off x="8847835" y="3174657"/>
            <a:ext cx="3294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클릭 화면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CA2649-18B0-C76B-4008-E5025EC2F572}"/>
              </a:ext>
            </a:extLst>
          </p:cNvPr>
          <p:cNvGrpSpPr/>
          <p:nvPr/>
        </p:nvGrpSpPr>
        <p:grpSpPr>
          <a:xfrm>
            <a:off x="2440651" y="2505670"/>
            <a:ext cx="3655349" cy="923330"/>
            <a:chOff x="2440651" y="2505670"/>
            <a:chExt cx="3655349" cy="92333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66F68020-9538-BEB1-0D46-9A927E22E37D}"/>
                </a:ext>
              </a:extLst>
            </p:cNvPr>
            <p:cNvCxnSpPr>
              <a:cxnSpLocks/>
            </p:cNvCxnSpPr>
            <p:nvPr/>
          </p:nvCxnSpPr>
          <p:spPr>
            <a:xfrm>
              <a:off x="2440651" y="3143794"/>
              <a:ext cx="36553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B14E9A-B9DB-3E5E-247F-90511A902B7C}"/>
                </a:ext>
              </a:extLst>
            </p:cNvPr>
            <p:cNvSpPr txBox="1"/>
            <p:nvPr/>
          </p:nvSpPr>
          <p:spPr>
            <a:xfrm>
              <a:off x="2765385" y="2505670"/>
              <a:ext cx="32947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dirty="0"/>
                <a:t>레시피를 </a:t>
              </a:r>
              <a:endParaRPr lang="en-US" altLang="ko-KR" dirty="0"/>
            </a:p>
            <a:p>
              <a:r>
                <a:rPr lang="en-US" altLang="ko-KR" dirty="0"/>
                <a:t>     </a:t>
              </a:r>
              <a:r>
                <a:rPr lang="ko-KR" altLang="en-US" dirty="0"/>
                <a:t>카테고리별로</a:t>
              </a:r>
              <a:r>
                <a:rPr lang="en-US" altLang="ko-KR" dirty="0"/>
                <a:t> </a:t>
              </a:r>
              <a:r>
                <a:rPr lang="ko-KR" altLang="en-US" dirty="0"/>
                <a:t>분류</a:t>
              </a:r>
              <a:endParaRPr lang="en-US" altLang="ko-KR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991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3.7037E-6 L 0.1441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47735 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54" y="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618B2-3252-426E-A633-836DA0BB20AB}"/>
              </a:ext>
            </a:extLst>
          </p:cNvPr>
          <p:cNvSpPr txBox="1"/>
          <p:nvPr/>
        </p:nvSpPr>
        <p:spPr>
          <a:xfrm>
            <a:off x="1452880" y="213360"/>
            <a:ext cx="987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5400" spc="-3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UI</a:t>
            </a:r>
            <a:endParaRPr lang="ko-KR" altLang="en-US" sz="54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 descr="클립아트, 예술, 디자인, 일러스트레이션이(가) 표시된 사진&#10;&#10;중간 신뢰도로 자동 생성된 설명">
            <a:extLst>
              <a:ext uri="{FF2B5EF4-FFF2-40B4-BE49-F238E27FC236}">
                <a16:creationId xmlns:a16="http://schemas.microsoft.com/office/drawing/2014/main" id="{EA8B1DBF-7827-EFFF-DF8F-93399E61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48" y="5596342"/>
            <a:ext cx="922177" cy="9221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6C6B99-0E71-13C6-9AB0-5AAA74A5E78E}"/>
              </a:ext>
            </a:extLst>
          </p:cNvPr>
          <p:cNvSpPr/>
          <p:nvPr/>
        </p:nvSpPr>
        <p:spPr>
          <a:xfrm>
            <a:off x="10033000" y="6628924"/>
            <a:ext cx="2095500" cy="21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텍스트, 스크린샷, 음식, 휴대 전화이(가) 표시된 사진&#10;&#10;자동 생성된 설명">
            <a:extLst>
              <a:ext uri="{FF2B5EF4-FFF2-40B4-BE49-F238E27FC236}">
                <a16:creationId xmlns:a16="http://schemas.microsoft.com/office/drawing/2014/main" id="{68B46482-6FD9-54AE-5FC7-B3EA2809CA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14" y="1644039"/>
            <a:ext cx="1858011" cy="3303131"/>
          </a:xfrm>
          <a:prstGeom prst="rect">
            <a:avLst/>
          </a:prstGeom>
        </p:spPr>
      </p:pic>
      <p:pic>
        <p:nvPicPr>
          <p:cNvPr id="17" name="그림 16" descr="텍스트, 스크린샷, 메뉴, 음식이(가) 표시된 사진&#10;&#10;자동 생성된 설명">
            <a:extLst>
              <a:ext uri="{FF2B5EF4-FFF2-40B4-BE49-F238E27FC236}">
                <a16:creationId xmlns:a16="http://schemas.microsoft.com/office/drawing/2014/main" id="{F8C21ECE-B45B-2366-D6A7-40B87BBBF1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39" y="1673233"/>
            <a:ext cx="1862361" cy="33108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B6AD9D-D8E3-77E8-EBA9-402C4839FD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6" y="1673233"/>
            <a:ext cx="1434828" cy="438419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7C8449-9F2F-3EC3-9885-CD69693B69E5}"/>
              </a:ext>
            </a:extLst>
          </p:cNvPr>
          <p:cNvCxnSpPr>
            <a:cxnSpLocks/>
            <a:stCxn id="23" idx="6"/>
            <a:endCxn id="15" idx="1"/>
          </p:cNvCxnSpPr>
          <p:nvPr/>
        </p:nvCxnSpPr>
        <p:spPr>
          <a:xfrm flipV="1">
            <a:off x="2193155" y="3295605"/>
            <a:ext cx="2042659" cy="72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45ADC972-335F-F9BC-17CE-35DBBD14DA8E}"/>
              </a:ext>
            </a:extLst>
          </p:cNvPr>
          <p:cNvSpPr/>
          <p:nvPr/>
        </p:nvSpPr>
        <p:spPr>
          <a:xfrm>
            <a:off x="1858193" y="3958658"/>
            <a:ext cx="334962" cy="13233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3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85185E-6 L 0.14414 -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174</Words>
  <Application>Microsoft Office PowerPoint</Application>
  <PresentationFormat>와이드스크린</PresentationFormat>
  <Paragraphs>78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Gowun Batang</vt:lpstr>
      <vt:lpstr>나눔스퀘어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KMS5050002</cp:lastModifiedBy>
  <cp:revision>59</cp:revision>
  <dcterms:created xsi:type="dcterms:W3CDTF">2020-04-05T23:47:55Z</dcterms:created>
  <dcterms:modified xsi:type="dcterms:W3CDTF">2023-09-05T07:32:25Z</dcterms:modified>
</cp:coreProperties>
</file>